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93" r:id="rId25"/>
    <p:sldId id="444" r:id="rId26"/>
    <p:sldId id="441" r:id="rId27"/>
    <p:sldId id="445" r:id="rId28"/>
    <p:sldId id="492" r:id="rId29"/>
    <p:sldId id="491" r:id="rId30"/>
    <p:sldId id="446" r:id="rId31"/>
    <p:sldId id="474" r:id="rId32"/>
    <p:sldId id="273" r:id="rId33"/>
    <p:sldId id="477" r:id="rId34"/>
    <p:sldId id="478" r:id="rId35"/>
    <p:sldId id="479" r:id="rId36"/>
    <p:sldId id="480" r:id="rId37"/>
    <p:sldId id="476" r:id="rId38"/>
    <p:sldId id="274" r:id="rId39"/>
    <p:sldId id="271" r:id="rId40"/>
    <p:sldId id="283" r:id="rId41"/>
    <p:sldId id="275" r:id="rId42"/>
    <p:sldId id="449" r:id="rId43"/>
    <p:sldId id="450" r:id="rId44"/>
    <p:sldId id="485" r:id="rId45"/>
    <p:sldId id="486" r:id="rId46"/>
    <p:sldId id="487" r:id="rId47"/>
    <p:sldId id="488" r:id="rId48"/>
    <p:sldId id="489" r:id="rId49"/>
    <p:sldId id="490" r:id="rId50"/>
    <p:sldId id="451" r:id="rId51"/>
    <p:sldId id="452" r:id="rId52"/>
    <p:sldId id="453" r:id="rId53"/>
    <p:sldId id="454" r:id="rId54"/>
    <p:sldId id="473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5" r:id="rId72"/>
    <p:sldId id="481" r:id="rId73"/>
    <p:sldId id="482" r:id="rId74"/>
    <p:sldId id="483" r:id="rId75"/>
    <p:sldId id="258" r:id="rId76"/>
    <p:sldId id="298" r:id="rId77"/>
    <p:sldId id="437" r:id="rId78"/>
    <p:sldId id="438" r:id="rId79"/>
    <p:sldId id="390" r:id="rId80"/>
    <p:sldId id="391" r:id="rId81"/>
    <p:sldId id="392" r:id="rId82"/>
    <p:sldId id="393" r:id="rId83"/>
    <p:sldId id="394" r:id="rId84"/>
    <p:sldId id="407" r:id="rId85"/>
    <p:sldId id="408" r:id="rId86"/>
    <p:sldId id="299" r:id="rId87"/>
    <p:sldId id="300" r:id="rId88"/>
    <p:sldId id="301" r:id="rId89"/>
    <p:sldId id="436" r:id="rId90"/>
    <p:sldId id="303" r:id="rId91"/>
    <p:sldId id="260" r:id="rId92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直接打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測試通過進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(A+B+C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3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481641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：員工編號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：行員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_XXXXX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：廠商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史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芬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_001_IBM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79594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  <a:r>
                        <a:rPr lang="zh-TW" altLang="en-US" sz="160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916040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3053543" y="392490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3850178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3841178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2947906" y="427042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1113663" y="1052949"/>
            <a:ext cx="8335138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321638" y="4650958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5865090" y="414138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5865090" y="376930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29418" y="427327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1886662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1877662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5023278" y="100959"/>
            <a:ext cx="1025581" cy="631110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5074407" y="303556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6668301" y="3590575"/>
            <a:ext cx="2770673" cy="118565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pc="-1" dirty="0">
                <a:solidFill>
                  <a:srgbClr val="000000"/>
                </a:solidFill>
                <a:latin typeface="Arial"/>
              </a:rPr>
              <a:t>m</a:t>
            </a: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ain branch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=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有需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求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開發情境下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先</a:t>
            </a:r>
            <a:r>
              <a:rPr lang="zh-TW" altLang="en-US" sz="1400" b="1" strike="noStrike" spc="-1" smtClean="0">
                <a:solidFill>
                  <a:srgbClr val="000000"/>
                </a:solidFill>
                <a:latin typeface="Arial"/>
              </a:rPr>
              <a:t>上線的版本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913777" y="832534"/>
            <a:ext cx="8660801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8274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41729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404652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67443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4175850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149777" y="1522787"/>
            <a:ext cx="952677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48166" y="2990343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0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87845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拉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890791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41399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7678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165569" y="1328101"/>
            <a:ext cx="1066240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981710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426019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42595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50915" y="777209"/>
            <a:ext cx="9060380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28533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63842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53116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315907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575646" y="-1484323"/>
            <a:ext cx="676709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0" y="2644610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53251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31604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88278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47462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405439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89878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49062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39991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26876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89667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6602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63647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39898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822484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77195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390086" y="206191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390086" y="168982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880026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871026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3001803" y="184709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803057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794057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942929" y="181855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739564" y="166295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730564" y="225479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915435" y="219261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837292" y="216407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1513097" y="452616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1407460" y="487168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3873480" y="475141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3873480" y="437932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257841" y="203173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257841" y="165964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46216" y="436132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37216" y="495316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59" idx="0"/>
          </p:cNvCxnSpPr>
          <p:nvPr/>
        </p:nvCxnSpPr>
        <p:spPr>
          <a:xfrm rot="5400000">
            <a:off x="4894539" y="302478"/>
            <a:ext cx="536375" cy="48230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1120799" y="188437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151427" y="223393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841020" y="1850058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785923" y="2167313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5002500" y="4745218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5002500" y="437313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4579255" y="489182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635365" y="52543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626365" y="58461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775237" y="542592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571872" y="527032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562872" y="586216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669600" y="577144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9057620" y="564029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9057620" y="526821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617816" y="5770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4296337" y="2994914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2257322" y="298221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</a:p>
          <a:p>
            <a:pPr algn="ctr"/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(A</a:t>
            </a:r>
            <a:r>
              <a:rPr lang="zh-TW" altLang="en-US" sz="1600" b="0" strike="noStrike" spc="-1" dirty="0" smtClean="0">
                <a:solidFill>
                  <a:schemeClr val="dk1"/>
                </a:solidFill>
                <a:latin typeface="Arial"/>
              </a:rPr>
              <a:t>版本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)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圓角矩形 11"/>
          <p:cNvSpPr/>
          <p:nvPr/>
        </p:nvSpPr>
        <p:spPr>
          <a:xfrm>
            <a:off x="2248322" y="357405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3342496" y="350006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3424203" y="315454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5692702" y="350352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"/>
          <p:cNvSpPr/>
          <p:nvPr/>
        </p:nvSpPr>
        <p:spPr>
          <a:xfrm>
            <a:off x="5774409" y="315800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4296337" y="3560246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0" name="圓角矩形 11"/>
          <p:cNvSpPr/>
          <p:nvPr/>
        </p:nvSpPr>
        <p:spPr>
          <a:xfrm>
            <a:off x="6590215" y="3560570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6578466" y="3011975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圓角矩形 1"/>
          <p:cNvSpPr/>
          <p:nvPr/>
        </p:nvSpPr>
        <p:spPr>
          <a:xfrm>
            <a:off x="8059760" y="31319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向右箭號 3"/>
          <p:cNvSpPr/>
          <p:nvPr/>
        </p:nvSpPr>
        <p:spPr>
          <a:xfrm>
            <a:off x="7954123" y="34774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0" name="向右箭號 3"/>
          <p:cNvSpPr/>
          <p:nvPr/>
        </p:nvSpPr>
        <p:spPr>
          <a:xfrm>
            <a:off x="3405514" y="487384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" name="肘形接點 4"/>
          <p:cNvCxnSpPr>
            <a:stCxn id="53" idx="2"/>
            <a:endCxn id="89" idx="1"/>
          </p:cNvCxnSpPr>
          <p:nvPr/>
        </p:nvCxnSpPr>
        <p:spPr>
          <a:xfrm rot="16200000" flipH="1">
            <a:off x="5281331" y="5196924"/>
            <a:ext cx="391637" cy="3164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0"/>
          <p:cNvSpPr/>
          <p:nvPr/>
        </p:nvSpPr>
        <p:spPr>
          <a:xfrm>
            <a:off x="8858531" y="301197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2" name="圓角矩形 11"/>
          <p:cNvSpPr/>
          <p:nvPr/>
        </p:nvSpPr>
        <p:spPr>
          <a:xfrm>
            <a:off x="8849531" y="360381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5" name="圓角矩形 10"/>
          <p:cNvSpPr/>
          <p:nvPr/>
        </p:nvSpPr>
        <p:spPr>
          <a:xfrm>
            <a:off x="2339203" y="43717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6" name="圓角矩形 11"/>
          <p:cNvSpPr/>
          <p:nvPr/>
        </p:nvSpPr>
        <p:spPr>
          <a:xfrm>
            <a:off x="2330203" y="49635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7" name="圓角矩形 1"/>
          <p:cNvSpPr/>
          <p:nvPr/>
        </p:nvSpPr>
        <p:spPr>
          <a:xfrm>
            <a:off x="643105" y="2986378"/>
            <a:ext cx="1455208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112" idx="2"/>
            <a:endCxn id="83" idx="0"/>
          </p:cNvCxnSpPr>
          <p:nvPr/>
        </p:nvCxnSpPr>
        <p:spPr>
          <a:xfrm rot="5400000">
            <a:off x="4813684" y="-172877"/>
            <a:ext cx="560591" cy="8507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715410" y="814029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緊急過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289191" y="19412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289191" y="15691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76306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75406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87567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64261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63361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76438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565641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556641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770038" y="211004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705513" y="173517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678019" y="210923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627584" y="208069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613361" y="3034484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613361" y="2662396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1019904" y="176371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050532" y="2113277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6302424" y="282779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6196787" y="317331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562560" y="198515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562560" y="161306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5135543" y="266294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5126543" y="325478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4028611" y="3918622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1989596" y="390592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 smtClean="0">
                <a:solidFill>
                  <a:schemeClr val="dk1"/>
                </a:solidFill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(A</a:t>
            </a:r>
            <a:r>
              <a:rPr lang="zh-TW" altLang="en-US" sz="1600" spc="-1" dirty="0">
                <a:solidFill>
                  <a:schemeClr val="dk1"/>
                </a:solidFill>
              </a:rPr>
              <a:t>版本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圓角矩形 11"/>
          <p:cNvSpPr/>
          <p:nvPr/>
        </p:nvSpPr>
        <p:spPr>
          <a:xfrm>
            <a:off x="1980596" y="449776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3074770" y="44237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39451" y="198251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39451" y="161042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546027" y="516687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537027" y="575871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685899" y="533848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580262" y="568400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988934" y="554588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988934" y="517379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516952" y="56859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338621" y="207876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3156477" y="407825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5424976" y="442723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5506683" y="408171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1"/>
          <p:cNvSpPr/>
          <p:nvPr/>
        </p:nvSpPr>
        <p:spPr>
          <a:xfrm>
            <a:off x="4028611" y="4483954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7792034" y="403883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7686397" y="43843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0"/>
          <p:cNvSpPr/>
          <p:nvPr/>
        </p:nvSpPr>
        <p:spPr>
          <a:xfrm>
            <a:off x="8594746" y="390448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圓角矩形 11"/>
          <p:cNvSpPr/>
          <p:nvPr/>
        </p:nvSpPr>
        <p:spPr>
          <a:xfrm>
            <a:off x="8585746" y="449632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5" name="圓角矩形 11"/>
          <p:cNvSpPr/>
          <p:nvPr/>
        </p:nvSpPr>
        <p:spPr>
          <a:xfrm>
            <a:off x="6322489" y="4484278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6" name="圓角矩形 10"/>
          <p:cNvSpPr/>
          <p:nvPr/>
        </p:nvSpPr>
        <p:spPr>
          <a:xfrm>
            <a:off x="6310740" y="3935683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圓角矩形 1"/>
          <p:cNvSpPr/>
          <p:nvPr/>
        </p:nvSpPr>
        <p:spPr>
          <a:xfrm>
            <a:off x="1554288" y="533864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1448651" y="568416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0"/>
          <p:cNvSpPr/>
          <p:nvPr/>
        </p:nvSpPr>
        <p:spPr>
          <a:xfrm>
            <a:off x="387407" y="517380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0" name="圓角矩形 11"/>
          <p:cNvSpPr/>
          <p:nvPr/>
        </p:nvSpPr>
        <p:spPr>
          <a:xfrm>
            <a:off x="378407" y="576564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1" name="圓角矩形 10"/>
          <p:cNvSpPr/>
          <p:nvPr/>
        </p:nvSpPr>
        <p:spPr>
          <a:xfrm>
            <a:off x="2385534" y="51649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圓角矩形 11"/>
          <p:cNvSpPr/>
          <p:nvPr/>
        </p:nvSpPr>
        <p:spPr>
          <a:xfrm>
            <a:off x="2376534" y="57567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3" name="圓角矩形 10"/>
          <p:cNvSpPr/>
          <p:nvPr/>
        </p:nvSpPr>
        <p:spPr>
          <a:xfrm>
            <a:off x="7481323" y="51682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圓角矩形 11"/>
          <p:cNvSpPr/>
          <p:nvPr/>
        </p:nvSpPr>
        <p:spPr>
          <a:xfrm>
            <a:off x="7472323" y="57600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9" name="圓角矩形 1"/>
          <p:cNvSpPr/>
          <p:nvPr/>
        </p:nvSpPr>
        <p:spPr>
          <a:xfrm>
            <a:off x="341493" y="38653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再將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 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464800" y="457038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89" idx="2"/>
            <a:endCxn id="45" idx="0"/>
          </p:cNvCxnSpPr>
          <p:nvPr/>
        </p:nvCxnSpPr>
        <p:spPr>
          <a:xfrm flipH="1">
            <a:off x="5629398" y="2396615"/>
            <a:ext cx="3526486" cy="26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89" idx="2"/>
            <a:endCxn id="45" idx="0"/>
          </p:cNvCxnSpPr>
          <p:nvPr/>
        </p:nvCxnSpPr>
        <p:spPr>
          <a:xfrm rot="5400000">
            <a:off x="7259474" y="766539"/>
            <a:ext cx="266334" cy="352648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81" idx="2"/>
            <a:endCxn id="49" idx="0"/>
          </p:cNvCxnSpPr>
          <p:nvPr/>
        </p:nvCxnSpPr>
        <p:spPr>
          <a:xfrm rot="5400000">
            <a:off x="5531995" y="400044"/>
            <a:ext cx="457334" cy="655442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104" idx="2"/>
            <a:endCxn id="109" idx="0"/>
          </p:cNvCxnSpPr>
          <p:nvPr/>
        </p:nvCxnSpPr>
        <p:spPr>
          <a:xfrm rot="5400000">
            <a:off x="4742401" y="832104"/>
            <a:ext cx="480562" cy="820283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圓角矩形 1"/>
          <p:cNvSpPr/>
          <p:nvPr/>
        </p:nvSpPr>
        <p:spPr>
          <a:xfrm>
            <a:off x="3242166" y="2694418"/>
            <a:ext cx="1758577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版本加到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7126755" y="266074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7117755" y="325258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85" name="向右箭號 3"/>
          <p:cNvSpPr/>
          <p:nvPr/>
        </p:nvSpPr>
        <p:spPr>
          <a:xfrm>
            <a:off x="8173114" y="316511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3703486" y="51222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再把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A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</a:t>
            </a:r>
            <a:endParaRPr lang="en-US" altLang="zh-TW" sz="1400" b="1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" name="肘形接點 2"/>
          <p:cNvCxnSpPr>
            <a:stCxn id="111" idx="3"/>
            <a:endCxn id="95" idx="1"/>
          </p:cNvCxnSpPr>
          <p:nvPr/>
        </p:nvCxnSpPr>
        <p:spPr>
          <a:xfrm>
            <a:off x="3373243" y="5461574"/>
            <a:ext cx="330243" cy="95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接點 4"/>
          <p:cNvCxnSpPr>
            <a:stCxn id="95" idx="3"/>
            <a:endCxn id="92" idx="1"/>
          </p:cNvCxnSpPr>
          <p:nvPr/>
        </p:nvCxnSpPr>
        <p:spPr>
          <a:xfrm flipV="1">
            <a:off x="5241889" y="5463516"/>
            <a:ext cx="304138" cy="938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11409"/>
            <a:ext cx="9574213" cy="4437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331640" y="3815891"/>
            <a:ext cx="7830833" cy="14593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 Name : feature_#17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feature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5" y="910647"/>
            <a:ext cx="851535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6949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7" y="1446411"/>
            <a:ext cx="9493059" cy="4409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1451799"/>
            <a:ext cx="9620395" cy="4145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: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push origin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" y="1543249"/>
            <a:ext cx="80391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7" y="1522123"/>
            <a:ext cx="7572375" cy="423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前往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" y="1173563"/>
            <a:ext cx="9692843" cy="420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988291"/>
            <a:ext cx="9344373" cy="4719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67" y="795600"/>
            <a:ext cx="8087086" cy="5431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Merged by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3" y="1811217"/>
            <a:ext cx="9436390" cy="36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4" y="800100"/>
            <a:ext cx="9172575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16" y="27002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683779" y="915725"/>
            <a:ext cx="9227128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因為若在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上解決衝突，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弄髒，如下圖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所以若有衝突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請一律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target branch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為基底分支，將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的版本附加上去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83779" y="4810912"/>
            <a:ext cx="9227128" cy="13781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＊一般情境下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會複數需求同時開發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所以衝突多會發生在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" y="1553400"/>
            <a:ext cx="9395130" cy="4385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0" y="1907949"/>
            <a:ext cx="9429148" cy="3827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96" y="1344989"/>
            <a:ext cx="5743450" cy="5183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394114"/>
            <a:ext cx="8086725" cy="445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2" y="1401430"/>
            <a:ext cx="8257596" cy="4706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1" y="1720187"/>
            <a:ext cx="9642551" cy="2869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/>
          <p:nvPr/>
        </p:nvPicPr>
        <p:blipFill>
          <a:blip r:embed="rId3"/>
          <a:stretch/>
        </p:blipFill>
        <p:spPr>
          <a:xfrm>
            <a:off x="3505680" y="3904367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39" y="795600"/>
            <a:ext cx="9567415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altLang="zh-TW" sz="2400" spc="-1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34388"/>
            <a:ext cx="7916719" cy="451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95" y="1615930"/>
            <a:ext cx="8096250" cy="414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315122"/>
            <a:ext cx="7215044" cy="481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024784"/>
            <a:ext cx="8201025" cy="3676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" y="1631228"/>
            <a:ext cx="7991475" cy="1914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43" y="1440000"/>
            <a:ext cx="6111154" cy="4851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23" y="1440000"/>
            <a:ext cx="7830417" cy="4691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86499" y="674255"/>
            <a:ext cx="9869616" cy="515389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緊急上版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e20240816.001-t24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1141554"/>
            <a:ext cx="9752013" cy="4325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38115"/>
            <a:ext cx="7661276" cy="51893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4" y="1513663"/>
            <a:ext cx="8070851" cy="45108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600" y="256320"/>
            <a:ext cx="84231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766618" y="277200"/>
            <a:ext cx="8266142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739080" y="277200"/>
            <a:ext cx="82936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748145" y="237960"/>
            <a:ext cx="8290735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27699</TotalTime>
  <Words>2686</Words>
  <Application>Microsoft Office PowerPoint</Application>
  <PresentationFormat>自訂</PresentationFormat>
  <Paragraphs>566</Paragraphs>
  <Slides>91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103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710</cp:revision>
  <cp:lastPrinted>2021-10-04T02:16:34Z</cp:lastPrinted>
  <dcterms:created xsi:type="dcterms:W3CDTF">2020-09-24T07:39:29Z</dcterms:created>
  <dcterms:modified xsi:type="dcterms:W3CDTF">2024-10-21T06:33:49Z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